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71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D999BC2D-3ECF-AA7A-94C9-E277B1330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Selin SENAN</cp:lastModifiedBy>
  <cp:revision>4</cp:revision>
  <dcterms:created xsi:type="dcterms:W3CDTF">2026-06-01T13:12:33Z</dcterms:created>
  <dcterms:modified xsi:type="dcterms:W3CDTF">2026-06-01T13:40:04Z</dcterms:modified>
</cp:coreProperties>
</file>